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9"/>
  </p:notesMasterIdLst>
  <p:sldIdLst>
    <p:sldId id="267" r:id="rId2"/>
    <p:sldId id="268" r:id="rId3"/>
    <p:sldId id="269" r:id="rId4"/>
    <p:sldId id="271" r:id="rId5"/>
    <p:sldId id="272" r:id="rId6"/>
    <p:sldId id="275" r:id="rId7"/>
    <p:sldId id="276" r:id="rId8"/>
  </p:sldIdLst>
  <p:sldSz cx="9144000" cy="5143500" type="screen16x9"/>
  <p:notesSz cx="6858000" cy="9144000"/>
  <p:embeddedFontLst>
    <p:embeddedFont>
      <p:font typeface="Catamaran Light" panose="020B0604020202020204" charset="0"/>
      <p:regular r:id="rId10"/>
      <p:bold r:id="rId11"/>
    </p:embeddedFont>
    <p:embeddedFont>
      <p:font typeface="Livvic Light" panose="020B0604020202020204" charset="0"/>
      <p:regular r:id="rId12"/>
      <p:bold r:id="rId13"/>
      <p:italic r:id="rId14"/>
      <p:boldItalic r:id="rId15"/>
    </p:embeddedFont>
    <p:embeddedFont>
      <p:font typeface="Fira Sans Extra Condensed Medium" panose="020B0604020202020204" charset="0"/>
      <p:regular r:id="rId16"/>
      <p:bold r:id="rId17"/>
      <p:italic r:id="rId18"/>
      <p:boldItalic r:id="rId19"/>
    </p:embeddedFont>
    <p:embeddedFont>
      <p:font typeface="Livvic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CFEF7C-D5A6-4BB9-A5D4-06F7A81C93EA}">
  <a:tblStyle styleId="{AACFEF7C-D5A6-4BB9-A5D4-06F7A81C93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39157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3e13d9a7e_0_7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3e13d9a7e_0_7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09908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3e13d9a7e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3e13d9a7e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2962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545caf3b90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545caf3b90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0378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465e7bc0b_1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5465e7bc0b_1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72222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3e13d9a7e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3e13d9a7e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804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5158d5a3ec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5158d5a3ec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6856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3e13d9a7e_0_5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3e13d9a7e_0_5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2056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CUSTOM_38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ctrTitle"/>
          </p:nvPr>
        </p:nvSpPr>
        <p:spPr>
          <a:xfrm>
            <a:off x="769725" y="1310050"/>
            <a:ext cx="343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title" idx="2" hasCustomPrompt="1"/>
          </p:nvPr>
        </p:nvSpPr>
        <p:spPr>
          <a:xfrm rot="5400000">
            <a:off x="7142178" y="3570226"/>
            <a:ext cx="1738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30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2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3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ctrTitle" idx="4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5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ctrTitle" idx="6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ctrTitle" idx="7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ctrTitle" idx="9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ctrTitle" idx="14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3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CUSTOM_2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subTitle" idx="1"/>
          </p:nvPr>
        </p:nvSpPr>
        <p:spPr>
          <a:xfrm>
            <a:off x="4633950" y="1847896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"/>
          </p:nvPr>
        </p:nvSpPr>
        <p:spPr>
          <a:xfrm>
            <a:off x="4633950" y="382787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ctrTitle" idx="3"/>
          </p:nvPr>
        </p:nvSpPr>
        <p:spPr>
          <a:xfrm>
            <a:off x="4633950" y="351927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ctrTitle" idx="4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4">
  <p:cSld name="CUSTOM_33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subTitle" idx="1"/>
          </p:nvPr>
        </p:nvSpPr>
        <p:spPr>
          <a:xfrm flipH="1">
            <a:off x="840600" y="2432150"/>
            <a:ext cx="1650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2"/>
          </p:nvPr>
        </p:nvSpPr>
        <p:spPr>
          <a:xfrm>
            <a:off x="4702174" y="1049093"/>
            <a:ext cx="1960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-533400" y="2047350"/>
            <a:ext cx="3024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ctrTitle" idx="3"/>
          </p:nvPr>
        </p:nvSpPr>
        <p:spPr>
          <a:xfrm>
            <a:off x="4702174" y="664293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4"/>
          </p:nvPr>
        </p:nvSpPr>
        <p:spPr>
          <a:xfrm>
            <a:off x="4702174" y="3788925"/>
            <a:ext cx="2214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ctrTitle" idx="5"/>
          </p:nvPr>
        </p:nvSpPr>
        <p:spPr>
          <a:xfrm>
            <a:off x="4702174" y="3389725"/>
            <a:ext cx="24756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ctrTitle" idx="6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1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OKntkoqLhDkT34PHRLFqvbaIJDAYcIVUMsgrDTMFbks/cop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/>
          <p:nvPr/>
        </p:nvSpPr>
        <p:spPr>
          <a:xfrm>
            <a:off x="7396225" y="25"/>
            <a:ext cx="1738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5"/>
          <p:cNvSpPr/>
          <p:nvPr/>
        </p:nvSpPr>
        <p:spPr>
          <a:xfrm>
            <a:off x="720000" y="540000"/>
            <a:ext cx="3310200" cy="15681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5"/>
          <p:cNvSpPr txBox="1">
            <a:spLocks noGrp="1"/>
          </p:cNvSpPr>
          <p:nvPr>
            <p:ph type="ctrTitle"/>
          </p:nvPr>
        </p:nvSpPr>
        <p:spPr>
          <a:xfrm>
            <a:off x="769725" y="1310050"/>
            <a:ext cx="3430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MAJOR REQUIREMENTS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 idx="2"/>
          </p:nvPr>
        </p:nvSpPr>
        <p:spPr>
          <a:xfrm rot="5400000">
            <a:off x="7142178" y="3570226"/>
            <a:ext cx="1738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>
            <a:spLocks noGrp="1"/>
          </p:cNvSpPr>
          <p:nvPr>
            <p:ph type="ctrTitle" idx="6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MAJOR REQUIREMENTS</a:t>
            </a:r>
            <a:endParaRPr/>
          </a:p>
        </p:txBody>
      </p:sp>
      <p:sp>
        <p:nvSpPr>
          <p:cNvPr id="254" name="Google Shape;254;p36"/>
          <p:cNvSpPr txBox="1">
            <a:spLocks noGrp="1"/>
          </p:cNvSpPr>
          <p:nvPr>
            <p:ph type="subTitle" idx="1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hot. It’s full of iron oxide dust</a:t>
            </a:r>
            <a:endParaRPr/>
          </a:p>
        </p:txBody>
      </p:sp>
      <p:sp>
        <p:nvSpPr>
          <p:cNvPr id="255" name="Google Shape;255;p36"/>
          <p:cNvSpPr txBox="1">
            <a:spLocks noGrp="1"/>
          </p:cNvSpPr>
          <p:nvPr>
            <p:ph type="subTitle" idx="3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It’s a gas giant, the biggest planet in our Solar System and the fourth-brightest object in the sky</a:t>
            </a:r>
            <a:endParaRPr/>
          </a:p>
        </p:txBody>
      </p:sp>
      <p:sp>
        <p:nvSpPr>
          <p:cNvPr id="256" name="Google Shape;256;p36"/>
          <p:cNvSpPr txBox="1">
            <a:spLocks noGrp="1"/>
          </p:cNvSpPr>
          <p:nvPr>
            <p:ph type="subTitle" idx="5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Yes, this is the ringed one. It’s a gas giant, composed of hydrogen and helium</a:t>
            </a:r>
            <a:endParaRPr/>
          </a:p>
        </p:txBody>
      </p:sp>
      <p:sp>
        <p:nvSpPr>
          <p:cNvPr id="257" name="Google Shape;257;p36"/>
          <p:cNvSpPr txBox="1">
            <a:spLocks noGrp="1"/>
          </p:cNvSpPr>
          <p:nvPr>
            <p:ph type="ctrTitle" idx="2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258" name="Google Shape;258;p36"/>
          <p:cNvSpPr txBox="1">
            <a:spLocks noGrp="1"/>
          </p:cNvSpPr>
          <p:nvPr>
            <p:ph type="ctrTitle" idx="4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SATURN</a:t>
            </a:r>
            <a:endParaRPr/>
          </a:p>
        </p:txBody>
      </p:sp>
      <p:sp>
        <p:nvSpPr>
          <p:cNvPr id="259" name="Google Shape;259;p36"/>
          <p:cNvSpPr txBox="1">
            <a:spLocks noGrp="1"/>
          </p:cNvSpPr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260" name="Google Shape;260;p36"/>
          <p:cNvSpPr/>
          <p:nvPr/>
        </p:nvSpPr>
        <p:spPr>
          <a:xfrm>
            <a:off x="758600" y="921000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6"/>
          <p:cNvSpPr/>
          <p:nvPr/>
        </p:nvSpPr>
        <p:spPr>
          <a:xfrm>
            <a:off x="3356166" y="921000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6"/>
          <p:cNvSpPr/>
          <p:nvPr/>
        </p:nvSpPr>
        <p:spPr>
          <a:xfrm>
            <a:off x="5972088" y="921000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6"/>
          <p:cNvSpPr/>
          <p:nvPr/>
        </p:nvSpPr>
        <p:spPr>
          <a:xfrm>
            <a:off x="758600" y="2900975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6"/>
          <p:cNvSpPr/>
          <p:nvPr/>
        </p:nvSpPr>
        <p:spPr>
          <a:xfrm>
            <a:off x="3356166" y="2900975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6"/>
          <p:cNvSpPr/>
          <p:nvPr/>
        </p:nvSpPr>
        <p:spPr>
          <a:xfrm>
            <a:off x="5972088" y="2900975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" name="Google Shape;266;p36"/>
          <p:cNvGrpSpPr/>
          <p:nvPr/>
        </p:nvGrpSpPr>
        <p:grpSpPr>
          <a:xfrm>
            <a:off x="796850" y="975157"/>
            <a:ext cx="382519" cy="350682"/>
            <a:chOff x="2903337" y="4279032"/>
            <a:chExt cx="382519" cy="350682"/>
          </a:xfrm>
        </p:grpSpPr>
        <p:sp>
          <p:nvSpPr>
            <p:cNvPr id="267" name="Google Shape;267;p36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6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6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6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6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6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6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6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6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6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6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6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6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6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36"/>
          <p:cNvSpPr/>
          <p:nvPr/>
        </p:nvSpPr>
        <p:spPr>
          <a:xfrm>
            <a:off x="3406159" y="971282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36"/>
          <p:cNvGrpSpPr/>
          <p:nvPr/>
        </p:nvGrpSpPr>
        <p:grpSpPr>
          <a:xfrm>
            <a:off x="6010317" y="1012267"/>
            <a:ext cx="383632" cy="276449"/>
            <a:chOff x="3933342" y="4315767"/>
            <a:chExt cx="383632" cy="276449"/>
          </a:xfrm>
        </p:grpSpPr>
        <p:sp>
          <p:nvSpPr>
            <p:cNvPr id="284" name="Google Shape;284;p36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6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6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36"/>
          <p:cNvGrpSpPr/>
          <p:nvPr/>
        </p:nvGrpSpPr>
        <p:grpSpPr>
          <a:xfrm>
            <a:off x="819565" y="2979180"/>
            <a:ext cx="337069" cy="302593"/>
            <a:chOff x="3441065" y="4302505"/>
            <a:chExt cx="337069" cy="302593"/>
          </a:xfrm>
        </p:grpSpPr>
        <p:sp>
          <p:nvSpPr>
            <p:cNvPr id="291" name="Google Shape;291;p36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6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6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6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6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6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6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6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6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6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6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6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p36"/>
          <p:cNvSpPr/>
          <p:nvPr/>
        </p:nvSpPr>
        <p:spPr>
          <a:xfrm>
            <a:off x="3403885" y="297464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" name="Google Shape;305;p36"/>
          <p:cNvGrpSpPr/>
          <p:nvPr/>
        </p:nvGrpSpPr>
        <p:grpSpPr>
          <a:xfrm>
            <a:off x="6057877" y="2961961"/>
            <a:ext cx="337070" cy="337040"/>
            <a:chOff x="1305327" y="2894211"/>
            <a:chExt cx="357520" cy="357488"/>
          </a:xfrm>
        </p:grpSpPr>
        <p:sp>
          <p:nvSpPr>
            <p:cNvPr id="306" name="Google Shape;306;p36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6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6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36"/>
          <p:cNvSpPr txBox="1">
            <a:spLocks noGrp="1"/>
          </p:cNvSpPr>
          <p:nvPr>
            <p:ph type="ctrTitle" idx="7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312" name="Google Shape;312;p36"/>
          <p:cNvSpPr txBox="1">
            <a:spLocks noGrp="1"/>
          </p:cNvSpPr>
          <p:nvPr>
            <p:ph type="subTitle" idx="8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actually the smallest planet in our Solar System</a:t>
            </a:r>
            <a:endParaRPr/>
          </a:p>
        </p:txBody>
      </p:sp>
      <p:sp>
        <p:nvSpPr>
          <p:cNvPr id="313" name="Google Shape;313;p36"/>
          <p:cNvSpPr txBox="1">
            <a:spLocks noGrp="1"/>
          </p:cNvSpPr>
          <p:nvPr>
            <p:ph type="ctrTitle" idx="9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</a:t>
            </a:r>
            <a:endParaRPr/>
          </a:p>
        </p:txBody>
      </p:sp>
      <p:sp>
        <p:nvSpPr>
          <p:cNvPr id="314" name="Google Shape;314;p36"/>
          <p:cNvSpPr txBox="1">
            <a:spLocks noGrp="1"/>
          </p:cNvSpPr>
          <p:nvPr>
            <p:ph type="subTitle" idx="13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 is the fourth-largest planet in our Solar System and the farthest from the Sun</a:t>
            </a:r>
            <a:endParaRPr/>
          </a:p>
        </p:txBody>
      </p:sp>
      <p:sp>
        <p:nvSpPr>
          <p:cNvPr id="315" name="Google Shape;315;p36"/>
          <p:cNvSpPr txBox="1">
            <a:spLocks noGrp="1"/>
          </p:cNvSpPr>
          <p:nvPr>
            <p:ph type="ctrTitle" idx="14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subTitle" idx="15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>
            <a:spLocks noGrp="1"/>
          </p:cNvSpPr>
          <p:nvPr>
            <p:ph type="subTitle" idx="4294967295"/>
          </p:nvPr>
        </p:nvSpPr>
        <p:spPr>
          <a:xfrm>
            <a:off x="695700" y="4216600"/>
            <a:ext cx="34191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/>
              <a:t>If you want to modify this graph, click on it, follow the link, change the data and replace it </a:t>
            </a:r>
            <a:endParaRPr sz="1000"/>
          </a:p>
        </p:txBody>
      </p:sp>
      <p:sp>
        <p:nvSpPr>
          <p:cNvPr id="322" name="Google Shape;322;p37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BUDGET</a:t>
            </a:r>
            <a:endParaRPr/>
          </a:p>
        </p:txBody>
      </p:sp>
      <p:pic>
        <p:nvPicPr>
          <p:cNvPr id="323" name="Google Shape;323;p37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t="8408"/>
          <a:stretch/>
        </p:blipFill>
        <p:spPr>
          <a:xfrm>
            <a:off x="491250" y="540000"/>
            <a:ext cx="3828000" cy="3637799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7"/>
          <p:cNvSpPr/>
          <p:nvPr/>
        </p:nvSpPr>
        <p:spPr>
          <a:xfrm>
            <a:off x="4495800" y="1169475"/>
            <a:ext cx="2719200" cy="694200"/>
          </a:xfrm>
          <a:prstGeom prst="rect">
            <a:avLst/>
          </a:prstGeom>
          <a:solidFill>
            <a:srgbClr val="CFC3AC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7"/>
          <p:cNvSpPr/>
          <p:nvPr/>
        </p:nvSpPr>
        <p:spPr>
          <a:xfrm>
            <a:off x="4495800" y="2011800"/>
            <a:ext cx="2719200" cy="69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7"/>
          <p:cNvSpPr/>
          <p:nvPr/>
        </p:nvSpPr>
        <p:spPr>
          <a:xfrm>
            <a:off x="4495800" y="2854125"/>
            <a:ext cx="2719200" cy="69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7"/>
          <p:cNvSpPr txBox="1">
            <a:spLocks noGrp="1"/>
          </p:cNvSpPr>
          <p:nvPr>
            <p:ph type="ctrTitle"/>
          </p:nvPr>
        </p:nvSpPr>
        <p:spPr>
          <a:xfrm>
            <a:off x="4781548" y="1272825"/>
            <a:ext cx="13575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>
                <a:solidFill>
                  <a:schemeClr val="lt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VENUS</a:t>
            </a:r>
            <a:endParaRPr sz="1400" b="0">
              <a:solidFill>
                <a:schemeClr val="lt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328" name="Google Shape;328;p37"/>
          <p:cNvSpPr txBox="1">
            <a:spLocks noGrp="1"/>
          </p:cNvSpPr>
          <p:nvPr>
            <p:ph type="ctrTitle"/>
          </p:nvPr>
        </p:nvSpPr>
        <p:spPr>
          <a:xfrm>
            <a:off x="4781548" y="2115150"/>
            <a:ext cx="13575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>
                <a:solidFill>
                  <a:schemeClr val="lt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MARS</a:t>
            </a:r>
            <a:endParaRPr sz="1400" b="0">
              <a:solidFill>
                <a:schemeClr val="lt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329" name="Google Shape;329;p37"/>
          <p:cNvSpPr txBox="1">
            <a:spLocks noGrp="1"/>
          </p:cNvSpPr>
          <p:nvPr>
            <p:ph type="ctrTitle"/>
          </p:nvPr>
        </p:nvSpPr>
        <p:spPr>
          <a:xfrm>
            <a:off x="4781559" y="2946675"/>
            <a:ext cx="16479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b="0">
                <a:solidFill>
                  <a:schemeClr val="lt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MERCURY</a:t>
            </a:r>
            <a:endParaRPr sz="1400" b="0">
              <a:solidFill>
                <a:schemeClr val="lt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330" name="Google Shape;330;p37"/>
          <p:cNvSpPr txBox="1">
            <a:spLocks noGrp="1"/>
          </p:cNvSpPr>
          <p:nvPr>
            <p:ph type="ctrTitle"/>
          </p:nvPr>
        </p:nvSpPr>
        <p:spPr>
          <a:xfrm>
            <a:off x="5753473" y="1272825"/>
            <a:ext cx="13575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30%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1" name="Google Shape;331;p37"/>
          <p:cNvSpPr txBox="1">
            <a:spLocks noGrp="1"/>
          </p:cNvSpPr>
          <p:nvPr>
            <p:ph type="ctrTitle"/>
          </p:nvPr>
        </p:nvSpPr>
        <p:spPr>
          <a:xfrm>
            <a:off x="5753473" y="2115150"/>
            <a:ext cx="13575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60%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2" name="Google Shape;332;p37"/>
          <p:cNvSpPr txBox="1">
            <a:spLocks noGrp="1"/>
          </p:cNvSpPr>
          <p:nvPr>
            <p:ph type="ctrTitle"/>
          </p:nvPr>
        </p:nvSpPr>
        <p:spPr>
          <a:xfrm>
            <a:off x="5753473" y="2946688"/>
            <a:ext cx="13575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10%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39"/>
          <p:cNvPicPr preferRelativeResize="0"/>
          <p:nvPr/>
        </p:nvPicPr>
        <p:blipFill rotWithShape="1">
          <a:blip r:embed="rId3">
            <a:alphaModFix/>
          </a:blip>
          <a:srcRect t="15772" b="15772"/>
          <a:stretch/>
        </p:blipFill>
        <p:spPr>
          <a:xfrm>
            <a:off x="0" y="652475"/>
            <a:ext cx="4091849" cy="1867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39"/>
          <p:cNvSpPr txBox="1">
            <a:spLocks noGrp="1"/>
          </p:cNvSpPr>
          <p:nvPr>
            <p:ph type="ctrTitle" idx="4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GOALS</a:t>
            </a:r>
            <a:endParaRPr/>
          </a:p>
        </p:txBody>
      </p:sp>
      <p:pic>
        <p:nvPicPr>
          <p:cNvPr id="356" name="Google Shape;356;p39"/>
          <p:cNvPicPr preferRelativeResize="0"/>
          <p:nvPr/>
        </p:nvPicPr>
        <p:blipFill rotWithShape="1">
          <a:blip r:embed="rId4">
            <a:alphaModFix/>
          </a:blip>
          <a:srcRect t="15766" b="15773"/>
          <a:stretch/>
        </p:blipFill>
        <p:spPr>
          <a:xfrm>
            <a:off x="0" y="2623525"/>
            <a:ext cx="4091849" cy="1867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39"/>
          <p:cNvSpPr txBox="1">
            <a:spLocks noGrp="1"/>
          </p:cNvSpPr>
          <p:nvPr>
            <p:ph type="subTitle" idx="1"/>
          </p:nvPr>
        </p:nvSpPr>
        <p:spPr>
          <a:xfrm>
            <a:off x="4633950" y="1847896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</a:t>
            </a:r>
            <a:endParaRPr/>
          </a:p>
        </p:txBody>
      </p:sp>
      <p:sp>
        <p:nvSpPr>
          <p:cNvPr id="358" name="Google Shape;358;p39"/>
          <p:cNvSpPr txBox="1">
            <a:spLocks noGrp="1"/>
          </p:cNvSpPr>
          <p:nvPr>
            <p:ph type="subTitle" idx="2"/>
          </p:nvPr>
        </p:nvSpPr>
        <p:spPr>
          <a:xfrm>
            <a:off x="4633950" y="382787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hot, even hotter than Mercury</a:t>
            </a:r>
            <a:endParaRPr/>
          </a:p>
        </p:txBody>
      </p:sp>
      <p:sp>
        <p:nvSpPr>
          <p:cNvPr id="359" name="Google Shape;359;p39"/>
          <p:cNvSpPr txBox="1">
            <a:spLocks noGrp="1"/>
          </p:cNvSpPr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 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0" name="Google Shape;360;p39"/>
          <p:cNvSpPr txBox="1">
            <a:spLocks noGrp="1"/>
          </p:cNvSpPr>
          <p:nvPr>
            <p:ph type="ctrTitle" idx="3"/>
          </p:nvPr>
        </p:nvSpPr>
        <p:spPr>
          <a:xfrm>
            <a:off x="4633950" y="351927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 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1" name="Google Shape;361;p39"/>
          <p:cNvSpPr/>
          <p:nvPr/>
        </p:nvSpPr>
        <p:spPr>
          <a:xfrm>
            <a:off x="4091850" y="652475"/>
            <a:ext cx="159300" cy="186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9"/>
          <p:cNvSpPr/>
          <p:nvPr/>
        </p:nvSpPr>
        <p:spPr>
          <a:xfrm>
            <a:off x="4091850" y="2623525"/>
            <a:ext cx="159300" cy="186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0"/>
          <p:cNvSpPr/>
          <p:nvPr/>
        </p:nvSpPr>
        <p:spPr>
          <a:xfrm>
            <a:off x="0" y="771925"/>
            <a:ext cx="7215000" cy="3571500"/>
          </a:xfrm>
          <a:prstGeom prst="rect">
            <a:avLst/>
          </a:prstGeom>
          <a:solidFill>
            <a:srgbClr val="908269">
              <a:alpha val="49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40"/>
          <p:cNvSpPr/>
          <p:nvPr/>
        </p:nvSpPr>
        <p:spPr>
          <a:xfrm>
            <a:off x="0" y="771925"/>
            <a:ext cx="7215000" cy="2493900"/>
          </a:xfrm>
          <a:prstGeom prst="rect">
            <a:avLst/>
          </a:prstGeom>
          <a:solidFill>
            <a:srgbClr val="908269">
              <a:alpha val="49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40"/>
          <p:cNvSpPr/>
          <p:nvPr/>
        </p:nvSpPr>
        <p:spPr>
          <a:xfrm>
            <a:off x="0" y="771925"/>
            <a:ext cx="7215000" cy="1428300"/>
          </a:xfrm>
          <a:prstGeom prst="rect">
            <a:avLst/>
          </a:prstGeom>
          <a:solidFill>
            <a:srgbClr val="908269">
              <a:alpha val="49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40"/>
          <p:cNvSpPr/>
          <p:nvPr/>
        </p:nvSpPr>
        <p:spPr>
          <a:xfrm>
            <a:off x="0" y="771925"/>
            <a:ext cx="1620000" cy="357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40"/>
          <p:cNvSpPr txBox="1">
            <a:spLocks noGrp="1"/>
          </p:cNvSpPr>
          <p:nvPr>
            <p:ph type="ctrTitle"/>
          </p:nvPr>
        </p:nvSpPr>
        <p:spPr>
          <a:xfrm rot="5400000">
            <a:off x="6923750" y="1602475"/>
            <a:ext cx="28257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PREDICTED RESULTS</a:t>
            </a:r>
            <a:endParaRPr/>
          </a:p>
        </p:txBody>
      </p:sp>
      <p:graphicFrame>
        <p:nvGraphicFramePr>
          <p:cNvPr id="372" name="Google Shape;372;p40"/>
          <p:cNvGraphicFramePr/>
          <p:nvPr/>
        </p:nvGraphicFramePr>
        <p:xfrm>
          <a:off x="720000" y="810025"/>
          <a:ext cx="6147375" cy="3471275"/>
        </p:xfrm>
        <a:graphic>
          <a:graphicData uri="http://schemas.openxmlformats.org/drawingml/2006/table">
            <a:tbl>
              <a:tblPr>
                <a:noFill/>
                <a:tableStyleId>{AACFEF7C-D5A6-4BB9-A5D4-06F7A81C93EA}</a:tableStyleId>
              </a:tblPr>
              <a:tblGrid>
                <a:gridCol w="851825"/>
                <a:gridCol w="1399775"/>
                <a:gridCol w="1319625"/>
                <a:gridCol w="1346675"/>
                <a:gridCol w="1229475"/>
              </a:tblGrid>
              <a:tr h="425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VENUS</a:t>
                      </a:r>
                      <a:endParaRPr sz="1200" b="1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MARS</a:t>
                      </a:r>
                      <a:endParaRPr sz="1200" b="1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MERCURY</a:t>
                      </a:r>
                      <a:endParaRPr sz="1200" b="1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JUPITER</a:t>
                      </a:r>
                      <a:endParaRPr sz="1200" b="1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015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AREA 1</a:t>
                      </a:r>
                      <a:endParaRPr sz="1200" b="1">
                        <a:solidFill>
                          <a:schemeClr val="lt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50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100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20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30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015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AREA 2</a:t>
                      </a:r>
                      <a:endParaRPr sz="1200" b="1">
                        <a:solidFill>
                          <a:schemeClr val="lt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23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34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45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56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015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chemeClr val="lt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AREA 3</a:t>
                      </a:r>
                      <a:endParaRPr sz="1200" b="1">
                        <a:solidFill>
                          <a:schemeClr val="lt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234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45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65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dk1"/>
                          </a:solidFill>
                          <a:latin typeface="Livvic Light"/>
                          <a:ea typeface="Livvic Light"/>
                          <a:cs typeface="Livvic Light"/>
                          <a:sym typeface="Livvic Light"/>
                        </a:rPr>
                        <a:t>56</a:t>
                      </a:r>
                      <a:endParaRPr>
                        <a:solidFill>
                          <a:schemeClr val="dk1"/>
                        </a:solidFill>
                        <a:latin typeface="Livvic Light"/>
                        <a:ea typeface="Livvic Light"/>
                        <a:cs typeface="Livvic Light"/>
                        <a:sym typeface="Livvic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3"/>
          <p:cNvSpPr txBox="1">
            <a:spLocks noGrp="1"/>
          </p:cNvSpPr>
          <p:nvPr>
            <p:ph type="subTitle" idx="1"/>
          </p:nvPr>
        </p:nvSpPr>
        <p:spPr>
          <a:xfrm flipH="1">
            <a:off x="916800" y="2418703"/>
            <a:ext cx="1650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</a:t>
            </a:r>
            <a:endParaRPr/>
          </a:p>
        </p:txBody>
      </p:sp>
      <p:pic>
        <p:nvPicPr>
          <p:cNvPr id="417" name="Google Shape;417;p43"/>
          <p:cNvPicPr preferRelativeResize="0"/>
          <p:nvPr/>
        </p:nvPicPr>
        <p:blipFill rotWithShape="1">
          <a:blip r:embed="rId3">
            <a:alphaModFix/>
          </a:blip>
          <a:srcRect b="57510"/>
          <a:stretch/>
        </p:blipFill>
        <p:spPr>
          <a:xfrm>
            <a:off x="0" y="3300350"/>
            <a:ext cx="4600573" cy="130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43"/>
          <p:cNvPicPr preferRelativeResize="0"/>
          <p:nvPr/>
        </p:nvPicPr>
        <p:blipFill rotWithShape="1">
          <a:blip r:embed="rId4">
            <a:alphaModFix/>
          </a:blip>
          <a:srcRect t="28752" b="28757"/>
          <a:stretch/>
        </p:blipFill>
        <p:spPr>
          <a:xfrm>
            <a:off x="2638425" y="1920163"/>
            <a:ext cx="4600573" cy="130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43"/>
          <p:cNvPicPr preferRelativeResize="0"/>
          <p:nvPr/>
        </p:nvPicPr>
        <p:blipFill rotWithShape="1">
          <a:blip r:embed="rId5">
            <a:alphaModFix/>
          </a:blip>
          <a:srcRect t="28755" b="28755"/>
          <a:stretch/>
        </p:blipFill>
        <p:spPr>
          <a:xfrm>
            <a:off x="0" y="540000"/>
            <a:ext cx="4600573" cy="1303201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43"/>
          <p:cNvSpPr/>
          <p:nvPr/>
        </p:nvSpPr>
        <p:spPr>
          <a:xfrm>
            <a:off x="3924225" y="540000"/>
            <a:ext cx="2716200" cy="5121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43"/>
          <p:cNvSpPr txBox="1">
            <a:spLocks noGrp="1"/>
          </p:cNvSpPr>
          <p:nvPr>
            <p:ph type="ctrTitle" idx="6"/>
          </p:nvPr>
        </p:nvSpPr>
        <p:spPr>
          <a:xfrm rot="5400000">
            <a:off x="6917630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STAGES</a:t>
            </a:r>
            <a:endParaRPr/>
          </a:p>
        </p:txBody>
      </p:sp>
      <p:sp>
        <p:nvSpPr>
          <p:cNvPr id="422" name="Google Shape;422;p43"/>
          <p:cNvSpPr/>
          <p:nvPr/>
        </p:nvSpPr>
        <p:spPr>
          <a:xfrm>
            <a:off x="3924225" y="3300350"/>
            <a:ext cx="2716200" cy="5121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43"/>
          <p:cNvSpPr/>
          <p:nvPr/>
        </p:nvSpPr>
        <p:spPr>
          <a:xfrm flipH="1">
            <a:off x="598500" y="1920175"/>
            <a:ext cx="2716200" cy="5121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43"/>
          <p:cNvSpPr txBox="1">
            <a:spLocks noGrp="1"/>
          </p:cNvSpPr>
          <p:nvPr>
            <p:ph type="ctrTitle"/>
          </p:nvPr>
        </p:nvSpPr>
        <p:spPr>
          <a:xfrm>
            <a:off x="352200" y="2047350"/>
            <a:ext cx="22149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STAGE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25" name="Google Shape;425;p43"/>
          <p:cNvSpPr txBox="1">
            <a:spLocks noGrp="1"/>
          </p:cNvSpPr>
          <p:nvPr>
            <p:ph type="subTitle" idx="2"/>
          </p:nvPr>
        </p:nvSpPr>
        <p:spPr>
          <a:xfrm>
            <a:off x="4682003" y="1022199"/>
            <a:ext cx="1960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</a:t>
            </a:r>
            <a:endParaRPr/>
          </a:p>
        </p:txBody>
      </p:sp>
      <p:sp>
        <p:nvSpPr>
          <p:cNvPr id="426" name="Google Shape;426;p43"/>
          <p:cNvSpPr txBox="1">
            <a:spLocks noGrp="1"/>
          </p:cNvSpPr>
          <p:nvPr>
            <p:ph type="ctrTitle" idx="3"/>
          </p:nvPr>
        </p:nvSpPr>
        <p:spPr>
          <a:xfrm>
            <a:off x="4682003" y="664293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STAGE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27" name="Google Shape;427;p43"/>
          <p:cNvSpPr txBox="1">
            <a:spLocks noGrp="1"/>
          </p:cNvSpPr>
          <p:nvPr>
            <p:ph type="subTitle" idx="4"/>
          </p:nvPr>
        </p:nvSpPr>
        <p:spPr>
          <a:xfrm>
            <a:off x="4682003" y="3788925"/>
            <a:ext cx="2214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hot. It’s full of iron oxide dust, giving the planet its reddish cast</a:t>
            </a:r>
            <a:endParaRPr/>
          </a:p>
        </p:txBody>
      </p:sp>
      <p:sp>
        <p:nvSpPr>
          <p:cNvPr id="428" name="Google Shape;428;p43"/>
          <p:cNvSpPr txBox="1">
            <a:spLocks noGrp="1"/>
          </p:cNvSpPr>
          <p:nvPr>
            <p:ph type="ctrTitle" idx="5"/>
          </p:nvPr>
        </p:nvSpPr>
        <p:spPr>
          <a:xfrm>
            <a:off x="4682003" y="3436790"/>
            <a:ext cx="24756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STAGE 3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4"/>
          <p:cNvSpPr/>
          <p:nvPr/>
        </p:nvSpPr>
        <p:spPr>
          <a:xfrm rot="5400000">
            <a:off x="2244038" y="2393338"/>
            <a:ext cx="1574400" cy="2058575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44"/>
          <p:cNvSpPr/>
          <p:nvPr/>
        </p:nvSpPr>
        <p:spPr>
          <a:xfrm rot="-5400000" flipH="1">
            <a:off x="4398349" y="733025"/>
            <a:ext cx="1574400" cy="2084200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44"/>
          <p:cNvSpPr/>
          <p:nvPr/>
        </p:nvSpPr>
        <p:spPr>
          <a:xfrm rot="-5400000" flipH="1">
            <a:off x="4398349" y="2380525"/>
            <a:ext cx="1574400" cy="2084200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44"/>
          <p:cNvSpPr txBox="1">
            <a:spLocks noGrp="1"/>
          </p:cNvSpPr>
          <p:nvPr>
            <p:ph type="ctrTitle"/>
          </p:nvPr>
        </p:nvSpPr>
        <p:spPr>
          <a:xfrm rot="5400000">
            <a:off x="7083000" y="1450825"/>
            <a:ext cx="25224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FUTURE PROJECTS</a:t>
            </a:r>
            <a:endParaRPr/>
          </a:p>
        </p:txBody>
      </p:sp>
      <p:sp>
        <p:nvSpPr>
          <p:cNvPr id="437" name="Google Shape;437;p44"/>
          <p:cNvSpPr/>
          <p:nvPr/>
        </p:nvSpPr>
        <p:spPr>
          <a:xfrm rot="5400000">
            <a:off x="2244038" y="745838"/>
            <a:ext cx="1574400" cy="2058575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44"/>
          <p:cNvSpPr txBox="1">
            <a:spLocks noGrp="1"/>
          </p:cNvSpPr>
          <p:nvPr>
            <p:ph type="ctrTitle" idx="4294967295"/>
          </p:nvPr>
        </p:nvSpPr>
        <p:spPr>
          <a:xfrm>
            <a:off x="2601551" y="1072400"/>
            <a:ext cx="13233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MERCURY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39" name="Google Shape;439;p44"/>
          <p:cNvSpPr txBox="1">
            <a:spLocks noGrp="1"/>
          </p:cNvSpPr>
          <p:nvPr>
            <p:ph type="ctrTitle" idx="4294967295"/>
          </p:nvPr>
        </p:nvSpPr>
        <p:spPr>
          <a:xfrm>
            <a:off x="2671440" y="3769654"/>
            <a:ext cx="12534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VENUS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40" name="Google Shape;440;p44"/>
          <p:cNvSpPr txBox="1">
            <a:spLocks noGrp="1"/>
          </p:cNvSpPr>
          <p:nvPr>
            <p:ph type="ctrTitle" idx="4294967295"/>
          </p:nvPr>
        </p:nvSpPr>
        <p:spPr>
          <a:xfrm>
            <a:off x="4323057" y="1072400"/>
            <a:ext cx="12534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MARS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41" name="Google Shape;441;p44"/>
          <p:cNvSpPr txBox="1">
            <a:spLocks noGrp="1"/>
          </p:cNvSpPr>
          <p:nvPr>
            <p:ph type="ctrTitle" idx="4294967295"/>
          </p:nvPr>
        </p:nvSpPr>
        <p:spPr>
          <a:xfrm>
            <a:off x="4310310" y="3769654"/>
            <a:ext cx="12534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SATURN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42" name="Google Shape;442;p44"/>
          <p:cNvSpPr txBox="1">
            <a:spLocks noGrp="1"/>
          </p:cNvSpPr>
          <p:nvPr>
            <p:ph type="subTitle" idx="4294967295"/>
          </p:nvPr>
        </p:nvSpPr>
        <p:spPr>
          <a:xfrm flipH="1">
            <a:off x="4288100" y="1457300"/>
            <a:ext cx="1323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</a:rPr>
              <a:t>Despite being red, Mars is a cold place, not hot. It’s full of iron oxide dust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443" name="Google Shape;443;p44"/>
          <p:cNvSpPr txBox="1">
            <a:spLocks noGrp="1"/>
          </p:cNvSpPr>
          <p:nvPr>
            <p:ph type="subTitle" idx="4294967295"/>
          </p:nvPr>
        </p:nvSpPr>
        <p:spPr>
          <a:xfrm flipH="1">
            <a:off x="4288100" y="2928204"/>
            <a:ext cx="1323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</a:rPr>
              <a:t>Saturn is the ringed planet. It’s a gas giant, composed mostly of hydrogen and helium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444" name="Google Shape;444;p44"/>
          <p:cNvSpPr/>
          <p:nvPr/>
        </p:nvSpPr>
        <p:spPr>
          <a:xfrm>
            <a:off x="3652825" y="2342925"/>
            <a:ext cx="885900" cy="52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44"/>
          <p:cNvSpPr txBox="1">
            <a:spLocks noGrp="1"/>
          </p:cNvSpPr>
          <p:nvPr>
            <p:ph type="subTitle" idx="4294967295"/>
          </p:nvPr>
        </p:nvSpPr>
        <p:spPr>
          <a:xfrm flipH="1">
            <a:off x="2594200" y="1457300"/>
            <a:ext cx="1323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</a:rPr>
              <a:t>Mercury is the closest planet to the Sun and the smallest one in the Solar System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446" name="Google Shape;446;p44"/>
          <p:cNvSpPr txBox="1">
            <a:spLocks noGrp="1"/>
          </p:cNvSpPr>
          <p:nvPr>
            <p:ph type="subTitle" idx="4294967295"/>
          </p:nvPr>
        </p:nvSpPr>
        <p:spPr>
          <a:xfrm flipH="1">
            <a:off x="2601544" y="2928204"/>
            <a:ext cx="1323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lt1"/>
                </a:solidFill>
              </a:rPr>
              <a:t>Venus has a beautiful name and is the second planet from the Sun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447" name="Google Shape;447;p44"/>
          <p:cNvSpPr/>
          <p:nvPr/>
        </p:nvSpPr>
        <p:spPr>
          <a:xfrm>
            <a:off x="3924857" y="2403095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354</Words>
  <Application>Microsoft Office PowerPoint</Application>
  <PresentationFormat>On-screen Show (16:9)</PresentationFormat>
  <Paragraphs>64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Catamaran Light</vt:lpstr>
      <vt:lpstr>Livvic Light</vt:lpstr>
      <vt:lpstr>Arial</vt:lpstr>
      <vt:lpstr>Fira Sans Extra Condensed Medium</vt:lpstr>
      <vt:lpstr>Livvic</vt:lpstr>
      <vt:lpstr>Engineering Project Proposal by Slidesgo</vt:lpstr>
      <vt:lpstr>MAJOR REQUIREMENTS</vt:lpstr>
      <vt:lpstr>MAJOR REQUIREMENTS</vt:lpstr>
      <vt:lpstr>BUDGET</vt:lpstr>
      <vt:lpstr>PROJECT GOALS</vt:lpstr>
      <vt:lpstr>PREDICTED RESULTS</vt:lpstr>
      <vt:lpstr>PROJECT STAGES</vt:lpstr>
      <vt:lpstr>FUTURE PROJECTS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PROJECT PROPOSAL</dc:title>
  <cp:lastModifiedBy>CXT CAPITAL</cp:lastModifiedBy>
  <cp:revision>3</cp:revision>
  <dcterms:modified xsi:type="dcterms:W3CDTF">2022-03-20T19:16:19Z</dcterms:modified>
</cp:coreProperties>
</file>